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B0C8C8-11A5-4157-8D04-40A875D3F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EE15694-832C-4023-B4EA-4847B79B4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B51999-0D87-4241-AC5C-9E4487E72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DB56-BF0D-4266-9907-25FDBCB45B6E}" type="datetimeFigureOut">
              <a:rPr lang="pl-PL" smtClean="0"/>
              <a:t>18.10.2021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0EEF1F-6BBC-406A-80DD-0744B86FB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98D92B-B250-4D30-BBF2-ACE230A48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A34C-5C85-4DDF-AE53-5230426DF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240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6060F1-4DE9-4E38-9E0D-B4CB8D67B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1694CAD-74FD-4EF0-B82C-FBD1DABB5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CEA118-5FC0-4EF0-924E-7C0F8C057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DB56-BF0D-4266-9907-25FDBCB45B6E}" type="datetimeFigureOut">
              <a:rPr lang="pl-PL" smtClean="0"/>
              <a:t>18.10.2021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C3F88C-C48B-4150-8599-B193E04F5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711B411-1D04-4995-BBC7-274FA767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A34C-5C85-4DDF-AE53-5230426DF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897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37E2944-F6F3-4121-908C-EC67A6D85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D54923D-D063-4B83-8B87-19AA80756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3666EFF-DBC7-40A2-9A6C-D8D8C56AA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DB56-BF0D-4266-9907-25FDBCB45B6E}" type="datetimeFigureOut">
              <a:rPr lang="pl-PL" smtClean="0"/>
              <a:t>18.10.2021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8B2857-856A-4523-A3F3-965798EB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34CAD2-B403-4A8C-86D3-90DA6F83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A34C-5C85-4DDF-AE53-5230426DF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743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E91E07-E18E-44DF-BFA7-351818065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4D57EA-4190-45C6-A463-2734377CE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EEDAF8-EDAB-479B-A545-669D445B9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DB56-BF0D-4266-9907-25FDBCB45B6E}" type="datetimeFigureOut">
              <a:rPr lang="pl-PL" smtClean="0"/>
              <a:t>18.10.2021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ACB678A-031F-468E-AD75-DFD98AD67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DC28D3-3387-4F32-AEE6-961978E4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A34C-5C85-4DDF-AE53-5230426DF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07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74D7B1-D9EE-4800-9843-3EE08E88D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B6EC67D-AFAB-4A57-B384-36E82BCE1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F1A5470-331A-4133-A312-F65DAEF41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DB56-BF0D-4266-9907-25FDBCB45B6E}" type="datetimeFigureOut">
              <a:rPr lang="pl-PL" smtClean="0"/>
              <a:t>18.10.2021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C6FF1A-A80A-4162-BC56-EFED5081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471530-1568-4700-939D-3BF9BC5F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A34C-5C85-4DDF-AE53-5230426DF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29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27EE41-3CC8-4AB6-B64B-1CB1CB00C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399FA5-5598-41BA-882D-51D895C25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DB4CCF5-068A-4D4C-9F48-7AA4D4575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535E191-20BD-4DE7-A715-1232B77D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DB56-BF0D-4266-9907-25FDBCB45B6E}" type="datetimeFigureOut">
              <a:rPr lang="pl-PL" smtClean="0"/>
              <a:t>18.10.2021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C7FB2E1-554E-47AE-9BAE-BBF954D73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09A8236-25C6-4299-931D-7B642710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A34C-5C85-4DDF-AE53-5230426DF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789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39D6C2-C07E-4701-9E98-C1596BE1F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615E5BB-E2CB-4187-B147-8E7E79620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08E87F2-4939-450F-AB51-5AC091848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E3048A6-691E-4183-A9B7-86A910505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A9B6127-5DFA-4683-905A-35D0BF1B7E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1353E23-DE8B-4694-B1C0-EB34A20F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DB56-BF0D-4266-9907-25FDBCB45B6E}" type="datetimeFigureOut">
              <a:rPr lang="pl-PL" smtClean="0"/>
              <a:t>18.10.2021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0BF0E0C-5803-4936-88E2-16AF9A571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3E84A83-7477-42D2-92B0-13CF6CA14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A34C-5C85-4DDF-AE53-5230426DF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44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C405E1-99D4-49C8-B791-E31867B7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701DCCA-93E1-43CE-A455-5BE196D21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DB56-BF0D-4266-9907-25FDBCB45B6E}" type="datetimeFigureOut">
              <a:rPr lang="pl-PL" smtClean="0"/>
              <a:t>18.10.2021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BE1F491-D129-4227-9D50-ECCE68627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1D96F54-5254-44F5-B1C3-20322DD7D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A34C-5C85-4DDF-AE53-5230426DF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351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59BDFA3-28A1-458E-994D-B73FAD55F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DB56-BF0D-4266-9907-25FDBCB45B6E}" type="datetimeFigureOut">
              <a:rPr lang="pl-PL" smtClean="0"/>
              <a:t>18.10.2021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6DF3ECB-EEDF-4605-AE87-92CC0843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FE92ECB-7698-4E9C-B4E7-BDBD108D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A34C-5C85-4DDF-AE53-5230426DF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430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F07D18-A9BA-4632-88F9-778192577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F392E4-4BB1-45B0-BF21-D952FBBE2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6790C62-42AB-4560-BE15-1DD2294A0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D30CF39-EB93-4128-9034-7B7979806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DB56-BF0D-4266-9907-25FDBCB45B6E}" type="datetimeFigureOut">
              <a:rPr lang="pl-PL" smtClean="0"/>
              <a:t>18.10.2021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D9D6E57-932E-4B0F-99FB-F8B5AF707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C9279A6-7A82-4863-A9D3-FEBB3C38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A34C-5C85-4DDF-AE53-5230426DF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734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5BADA8-E22A-4DB3-B169-253E1A2A7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4EB559B-0E55-4F4B-ABE3-EA1E3B11B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B1DD0C4-DC69-4F5E-9718-777B2792F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021D001-0AAC-457C-8DA1-0040F6C37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DB56-BF0D-4266-9907-25FDBCB45B6E}" type="datetimeFigureOut">
              <a:rPr lang="pl-PL" smtClean="0"/>
              <a:t>18.10.2021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2EC4C46-99D4-4DE7-B43A-C35FC5F62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6313E47-437B-405B-ABAF-DD4208AD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A34C-5C85-4DDF-AE53-5230426DF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054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1BE7AEB-8004-4414-92AC-8F428B22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B4BA18B-D05A-47F2-8BD0-31C18D1D9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3860413-D0E4-4525-B20F-6B72B19BA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B56-BF0D-4266-9907-25FDBCB45B6E}" type="datetimeFigureOut">
              <a:rPr lang="pl-PL" smtClean="0"/>
              <a:t>18.10.2021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B4B0419-641D-454B-A33E-5222D9453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1793DED-EE72-48E3-8540-968DE089F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9A34C-5C85-4DDF-AE53-5230426DF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74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FZ7oKmn7WQ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826E1F0F-4650-4A2A-9B6F-C3DBE1225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44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02AF2F2C-DE37-4DDC-9C56-AFC01467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88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EAFBB47E-D1E4-4019-AD6D-96947B497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10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123DEAE1-962C-44D1-8018-826D5DCDC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6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69818F3-EDB8-4002-BE00-2B4E01027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53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ser&#10;&#10;Opis wygenerowany automatycznie">
            <a:extLst>
              <a:ext uri="{FF2B5EF4-FFF2-40B4-BE49-F238E27FC236}">
                <a16:creationId xmlns:a16="http://schemas.microsoft.com/office/drawing/2014/main" id="{E6B2C882-1E69-43BC-84B7-B89A7E305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57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żywność, ser&#10;&#10;Opis wygenerowany automatycznie">
            <a:extLst>
              <a:ext uri="{FF2B5EF4-FFF2-40B4-BE49-F238E27FC236}">
                <a16:creationId xmlns:a16="http://schemas.microsoft.com/office/drawing/2014/main" id="{8244318A-50EB-4AC2-9AA6-95093342A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90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3ED527F-E359-472B-9420-3C90B1923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93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659AB90-9707-4C79-9D9B-37DF0C548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6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warzywo&#10;&#10;Opis wygenerowany automatycznie">
            <a:extLst>
              <a:ext uri="{FF2B5EF4-FFF2-40B4-BE49-F238E27FC236}">
                <a16:creationId xmlns:a16="http://schemas.microsoft.com/office/drawing/2014/main" id="{63D84EA5-1C8C-4DB9-948B-3663EE8D4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05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C67302C-6BE7-41DD-AB0C-4A35A4224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E8CA5D7-6863-4880-A82E-6C99B2850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54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2DE1162-9836-4E71-9CF7-887409B2F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2AD756E8-7C31-42CB-AD77-560FB5A62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49750"/>
            <a:ext cx="10515600" cy="1325563"/>
          </a:xfrm>
        </p:spPr>
        <p:txBody>
          <a:bodyPr>
            <a:normAutofit/>
          </a:bodyPr>
          <a:lstStyle/>
          <a:p>
            <a:r>
              <a:rPr lang="pl-PL" b="1" i="1" dirty="0">
                <a:hlinkClick r:id="rId3"/>
              </a:rPr>
              <a:t>Śpiewające Brzdące - Witaminki </a:t>
            </a:r>
            <a:br>
              <a:rPr lang="pl-PL" b="1" i="1" dirty="0">
                <a:hlinkClick r:id="rId3"/>
              </a:rPr>
            </a:br>
            <a:r>
              <a:rPr lang="pl-PL" b="1" i="1" dirty="0">
                <a:hlinkClick r:id="rId3"/>
              </a:rPr>
              <a:t>Piosenki dla dzieci </a:t>
            </a:r>
            <a:endParaRPr lang="pl-PL" i="1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9D88F05-2B8F-4F89-966E-BB375A22DB60}"/>
              </a:ext>
            </a:extLst>
          </p:cNvPr>
          <p:cNvSpPr txBox="1"/>
          <p:nvPr/>
        </p:nvSpPr>
        <p:spPr>
          <a:xfrm>
            <a:off x="685800" y="4415889"/>
            <a:ext cx="9801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/>
              <a:t>https://www.youtube.com/watch?v=BFZ7oKmn7WQ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D0354530-0FFA-474F-AB45-4946AECE7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254654"/>
            <a:ext cx="10515600" cy="4351338"/>
          </a:xfrm>
        </p:spPr>
        <p:txBody>
          <a:bodyPr>
            <a:normAutofit/>
          </a:bodyPr>
          <a:lstStyle/>
          <a:p>
            <a:r>
              <a:rPr lang="pl-PL" sz="2400" dirty="0"/>
              <a:t>Aby uruchomić film, kliknij na poniższy tekst w trakcie wyświetlania prezentacji. Do wyświetlenia filmu niezbędny jest dostęp do Internetu.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438B17E7-C3A2-496D-AC48-9CEE8133FCAB}"/>
              </a:ext>
            </a:extLst>
          </p:cNvPr>
          <p:cNvSpPr txBox="1">
            <a:spLocks/>
          </p:cNvSpPr>
          <p:nvPr/>
        </p:nvSpPr>
        <p:spPr>
          <a:xfrm>
            <a:off x="419100" y="36017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Lub skopiuj poniższy link i wklej w przeglądarkę internetową.</a:t>
            </a:r>
          </a:p>
        </p:txBody>
      </p:sp>
    </p:spTree>
    <p:extLst>
      <p:ext uri="{BB962C8B-B14F-4D97-AF65-F5344CB8AC3E}">
        <p14:creationId xmlns:p14="http://schemas.microsoft.com/office/powerpoint/2010/main" val="4015451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A48AF589-2513-4F0F-A09B-8EA6B6387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44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6FD8F603-8668-4277-BB2A-69877F3CF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00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CD2CCD1-1C0A-4ECB-B191-04B420C80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67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2945C82-CE40-4E65-A4D4-2646C0ACC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5D31CD4B-2D16-471F-9B43-B59CA2E86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17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08C18144-76B7-4ADF-B4D4-0949727FF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6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876E940-203B-4C59-8C71-36B27112C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55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3B87D2A9-B2D4-4A08-A485-964C30BCB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7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843A0A19-B23A-4827-BAAE-C78FE1CA4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6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9A3174A5-FD54-4485-8F5E-513CED71B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8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AD53840C-C1D0-4FED-90A1-A9AF5E7B3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8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9B79803-EDED-4888-AF63-EAAD4C5CB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2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86A3580-B6CC-41A0-A462-3061F0873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12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F8DA8E05-B13B-4317-BFAB-725BF40A5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54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5077FE4E-D737-4AE4-A8C9-4B394F38C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26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9DA21F3-73AF-4449-B956-B53F03A64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228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53</Words>
  <Application>Microsoft Office PowerPoint</Application>
  <PresentationFormat>Panoramiczny</PresentationFormat>
  <Paragraphs>4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Śpiewające Brzdące - Witaminki  Piosenki dla dzieci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Romaniuk</dc:creator>
  <cp:lastModifiedBy>Anna Romaniuk</cp:lastModifiedBy>
  <cp:revision>3</cp:revision>
  <dcterms:created xsi:type="dcterms:W3CDTF">2021-10-15T09:19:14Z</dcterms:created>
  <dcterms:modified xsi:type="dcterms:W3CDTF">2021-10-18T12:35:36Z</dcterms:modified>
</cp:coreProperties>
</file>